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F0D90B-8ABE-41A3-82BE-4BA7A3B2B51B}" v="169" dt="2024-03-12T14:16:48.9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7"/>
    <p:restoredTop sz="96327"/>
  </p:normalViewPr>
  <p:slideViewPr>
    <p:cSldViewPr snapToGrid="0">
      <p:cViewPr varScale="1">
        <p:scale>
          <a:sx n="109" d="100"/>
          <a:sy n="109" d="100"/>
        </p:scale>
        <p:origin x="15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egory Ray" clId="Web-{C0F0D90B-8ABE-41A3-82BE-4BA7A3B2B51B}"/>
    <pc:docChg chg="modSld">
      <pc:chgData name="Gregory Ray" userId="" providerId="" clId="Web-{C0F0D90B-8ABE-41A3-82BE-4BA7A3B2B51B}" dt="2024-03-12T14:16:43.147" v="80" actId="20577"/>
      <pc:docMkLst>
        <pc:docMk/>
      </pc:docMkLst>
      <pc:sldChg chg="modSp">
        <pc:chgData name="Gregory Ray" userId="" providerId="" clId="Web-{C0F0D90B-8ABE-41A3-82BE-4BA7A3B2B51B}" dt="2024-03-12T14:16:43.147" v="80" actId="20577"/>
        <pc:sldMkLst>
          <pc:docMk/>
          <pc:sldMk cId="698973628" sldId="256"/>
        </pc:sldMkLst>
        <pc:spChg chg="mod">
          <ac:chgData name="Gregory Ray" userId="" providerId="" clId="Web-{C0F0D90B-8ABE-41A3-82BE-4BA7A3B2B51B}" dt="2024-03-12T14:16:43.147" v="80" actId="20577"/>
          <ac:spMkLst>
            <pc:docMk/>
            <pc:sldMk cId="698973628" sldId="256"/>
            <ac:spMk id="15" creationId="{57991462-4CBD-AC77-E0A0-D029C2C0E69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0045B-FA40-F741-BBDB-D069B5AFE0FC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8B8AC-C8BA-114B-9F10-81EE9CFE5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32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0045B-FA40-F741-BBDB-D069B5AFE0FC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8B8AC-C8BA-114B-9F10-81EE9CFE5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58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0045B-FA40-F741-BBDB-D069B5AFE0FC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8B8AC-C8BA-114B-9F10-81EE9CFE5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3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0045B-FA40-F741-BBDB-D069B5AFE0FC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8B8AC-C8BA-114B-9F10-81EE9CFE5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2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0045B-FA40-F741-BBDB-D069B5AFE0FC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8B8AC-C8BA-114B-9F10-81EE9CFE5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6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0045B-FA40-F741-BBDB-D069B5AFE0FC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8B8AC-C8BA-114B-9F10-81EE9CFE5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92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0045B-FA40-F741-BBDB-D069B5AFE0FC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8B8AC-C8BA-114B-9F10-81EE9CFE5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39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0045B-FA40-F741-BBDB-D069B5AFE0FC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8B8AC-C8BA-114B-9F10-81EE9CFE5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4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0045B-FA40-F741-BBDB-D069B5AFE0FC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8B8AC-C8BA-114B-9F10-81EE9CFE5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03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0045B-FA40-F741-BBDB-D069B5AFE0FC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8B8AC-C8BA-114B-9F10-81EE9CFE5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38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0045B-FA40-F741-BBDB-D069B5AFE0FC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8B8AC-C8BA-114B-9F10-81EE9CFE5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011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10045B-FA40-F741-BBDB-D069B5AFE0FC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E8B8AC-C8BA-114B-9F10-81EE9CFE5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28D8FC8-955B-A680-3836-9243E2DBE3D7}"/>
              </a:ext>
            </a:extLst>
          </p:cNvPr>
          <p:cNvSpPr/>
          <p:nvPr/>
        </p:nvSpPr>
        <p:spPr>
          <a:xfrm>
            <a:off x="176463" y="164123"/>
            <a:ext cx="9706091" cy="8323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8986F4E-7FB8-330B-59B9-B28812679177}"/>
              </a:ext>
            </a:extLst>
          </p:cNvPr>
          <p:cNvCxnSpPr>
            <a:cxnSpLocks/>
          </p:cNvCxnSpPr>
          <p:nvPr/>
        </p:nvCxnSpPr>
        <p:spPr>
          <a:xfrm>
            <a:off x="176463" y="4135161"/>
            <a:ext cx="97295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E28C9E-9F39-28E4-5D2C-BF13E137EC93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5029509" y="996462"/>
            <a:ext cx="0" cy="67759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7991462-4CBD-AC77-E0A0-D029C2C0E690}"/>
              </a:ext>
            </a:extLst>
          </p:cNvPr>
          <p:cNvSpPr txBox="1"/>
          <p:nvPr/>
        </p:nvSpPr>
        <p:spPr>
          <a:xfrm>
            <a:off x="190367" y="1172308"/>
            <a:ext cx="4709879" cy="203132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 rtl="0" fontAlgn="base"/>
            <a:r>
              <a:rPr lang="en-US" sz="1800" b="0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Program/Project Overview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Brief project summary.  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State the goals, objectives, and the specific problem or need your project addresses.  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What is the NYCST focus area? infrastructure improvement, workforce development, and/or research and development.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F46D1F8-D3E8-5E4A-C83C-940B18A21395}"/>
              </a:ext>
            </a:extLst>
          </p:cNvPr>
          <p:cNvSpPr txBox="1"/>
          <p:nvPr/>
        </p:nvSpPr>
        <p:spPr>
          <a:xfrm>
            <a:off x="5149228" y="1172308"/>
            <a:ext cx="470987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 fontAlgn="base"/>
            <a:r>
              <a:rPr lang="en-US" sz="1800" b="0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Approach/Technology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Describe the methodology, technology, or approach you propose to use.  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Highlight the innovation or uniqueness of your project and how it differentiates from existing solutions. 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FFC2C85-4052-6D65-8E22-A7D8FAD6D2A7}"/>
              </a:ext>
            </a:extLst>
          </p:cNvPr>
          <p:cNvSpPr txBox="1"/>
          <p:nvPr/>
        </p:nvSpPr>
        <p:spPr>
          <a:xfrm>
            <a:off x="5160951" y="4325816"/>
            <a:ext cx="470987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 fontAlgn="base"/>
            <a:r>
              <a:rPr lang="en-US" sz="1800" b="0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Cost, Schedule, and Points of Contact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 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Provide an overview of the project cost, funding requirements, and proposed timeline.  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List the main points of contact, including the project leader and any key team members.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1BFA16E-F649-2234-F1F5-5524C2A71FA9}"/>
              </a:ext>
            </a:extLst>
          </p:cNvPr>
          <p:cNvSpPr txBox="1"/>
          <p:nvPr/>
        </p:nvSpPr>
        <p:spPr>
          <a:xfrm>
            <a:off x="190368" y="4290646"/>
            <a:ext cx="470987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 fontAlgn="base"/>
            <a:r>
              <a:rPr lang="en-US" sz="1800" b="0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Performance Metrics/Results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 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Outline the expected outcomes, results, or performance metrics that will demonstrate the success of your project.  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Include any preliminary results if available, or state the milestones you aim to achieve.  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E8CA11B-E10F-809D-ED15-A49B4BE75732}"/>
              </a:ext>
            </a:extLst>
          </p:cNvPr>
          <p:cNvSpPr txBox="1"/>
          <p:nvPr/>
        </p:nvSpPr>
        <p:spPr>
          <a:xfrm>
            <a:off x="237259" y="187569"/>
            <a:ext cx="47098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 fontAlgn="base"/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Title: Project title goes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C926A50-6E52-0C99-B4D0-998E50603064}"/>
              </a:ext>
            </a:extLst>
          </p:cNvPr>
          <p:cNvSpPr txBox="1"/>
          <p:nvPr/>
        </p:nvSpPr>
        <p:spPr>
          <a:xfrm>
            <a:off x="260704" y="656491"/>
            <a:ext cx="470987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 fontAlgn="base"/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PI Name &amp; Title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5E52A6-6C17-404C-767B-3E90B6043E90}"/>
              </a:ext>
            </a:extLst>
          </p:cNvPr>
          <p:cNvSpPr txBox="1"/>
          <p:nvPr/>
        </p:nvSpPr>
        <p:spPr>
          <a:xfrm>
            <a:off x="7775197" y="304799"/>
            <a:ext cx="1978404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 rtl="0" fontAlgn="base"/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Organization Name</a:t>
            </a:r>
          </a:p>
          <a:p>
            <a:pPr algn="ctr" rtl="0" fontAlgn="base"/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or Logo</a:t>
            </a:r>
            <a:endParaRPr lang="en-US" sz="16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8C53CEB-2EB0-006E-0975-AF5E09A0C652}"/>
              </a:ext>
            </a:extLst>
          </p:cNvPr>
          <p:cNvSpPr txBox="1"/>
          <p:nvPr/>
        </p:nvSpPr>
        <p:spPr>
          <a:xfrm>
            <a:off x="0" y="7539353"/>
            <a:ext cx="10058400" cy="2539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 rtl="0" fontAlgn="base"/>
            <a:r>
              <a:rPr lang="en-US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Confidential Information – For Selection Committee Use Only – Do Not Distribute</a:t>
            </a:r>
          </a:p>
        </p:txBody>
      </p:sp>
    </p:spTree>
    <p:extLst>
      <p:ext uri="{BB962C8B-B14F-4D97-AF65-F5344CB8AC3E}">
        <p14:creationId xmlns:p14="http://schemas.microsoft.com/office/powerpoint/2010/main" val="698973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169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Ray</dc:creator>
  <cp:lastModifiedBy>Greg Ray</cp:lastModifiedBy>
  <cp:revision>22</cp:revision>
  <dcterms:created xsi:type="dcterms:W3CDTF">2024-03-12T14:04:56Z</dcterms:created>
  <dcterms:modified xsi:type="dcterms:W3CDTF">2024-03-12T14:16:52Z</dcterms:modified>
</cp:coreProperties>
</file>